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EDA22-EAE6-4C72-949E-DE315EFAC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EBB49B-5707-410F-A627-DCB4608C1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4B15B8-63AB-4C4A-94DB-CED56638D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26AD0B-890E-4ED1-AA6C-12C875E5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DF16D2-00CC-46E9-8256-877C9C40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05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19B91-625C-4267-8DB5-97D0EABD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73D5AD-C446-41B3-BA67-0D107F072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7B64D4-FDD8-494F-A933-5EAF0A8AF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C9EF28-2424-4C62-8ACA-9E6C44A5B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4531A3-E218-4405-B02C-1F2EEB3D6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37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A75874-3CBA-4F1A-8214-A10D68FEA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A505E7-2EB4-4961-AC6E-F7DEF9D45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E45F8C-6FD3-44EF-B0A6-87504EA94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2CB562-0853-4129-9885-119BB845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61A9DD-D45B-47EA-A2D4-154C0753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95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B4CA1-BE48-4C2B-9A9F-F29CFB5A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15B8D8-D84A-43E1-B62C-2A05F4216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0212B6-88AB-465E-A25B-8AC0357B1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C27B65-EF23-4DCF-89AB-5473C761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E574FE-B6AB-4709-9AB3-D66B9F915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25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1E598-8359-4B44-8FA7-EFCC006C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9DC150-BD50-45CA-A155-961ACF802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911151-1ECA-4200-B43C-9115AE7B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E3A71F-4685-402A-B85B-698B9768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3B2F9D-E50D-42D4-BF14-9775124C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0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024E41-0FCF-496C-A52F-5937929AB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079CA8-8445-4030-9001-02B6A6712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524D54-17F3-4C7A-86AF-96730A214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294D26-F4CA-4DBD-992D-5F449518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29880C-86F4-46F1-A08B-FC59B2EF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53AE4E2-B233-4F86-98CB-66CDA376C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10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62351-FF0A-4383-804B-5A1831666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CBBFBC7-AC99-4A0D-AFC3-30DCB36F3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75A9AF-D5DF-4784-A5F1-3BA8FAB06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7967762-0740-4AFA-AF64-AF916FFBD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9D9467A-2573-4989-813D-46FF3C65E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9D33298-2F4F-44CD-BCF1-FE2084CA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C391DAC-C973-480E-BD68-3632713A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8796B78-E858-44D2-A64F-3B956C4B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4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06378-F53F-4010-8F17-945AE629F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C497146-2FD1-4050-BC67-13408D37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AAEC90D-9C03-4084-A32A-424DDF4D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38A7B40-77C7-4FE8-8835-16159688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92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55FC800-69D1-44E0-9639-188623B0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9D8D0A-6F71-43DA-8CFB-F4C3F0F4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5C75C3-4AB0-4A0B-99F9-F47EEF9B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672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D814B-56EB-41E6-95CE-754A4D3D3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9B60AB-BBB9-478B-98CF-E649C0894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D3B66A5-924B-4822-BF8B-BAFFD9847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18A74B9-8C93-4B1A-A5C6-B5E536345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F9D4CF9-C24F-4F58-964D-8ABCC76B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C72614-831E-47BB-BBDE-42AEBEAC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40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79031-8FC2-4B21-A564-E4C9F80D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6263D60-C5FC-4901-98AF-91745C07BE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2B9936-FA92-4E96-910A-A46158610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33BD94-336F-4480-BD4D-16D434CA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281BDA-1ABF-46AF-B845-6AA4990A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D26CB1-270D-4C6A-82A6-E07C7F038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3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AF782AF-9D66-4379-BF3D-1B0D46541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01E79C-73F0-401D-9224-CD422C1DF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9E651A-2608-4968-B59A-740260B3A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01DE5-3789-45BD-B173-CD713C768F9F}" type="datetimeFigureOut">
              <a:rPr lang="pt-BR" smtClean="0"/>
              <a:t>10/01/2019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76709F-2D2B-493C-B8B7-F1CAB86E5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E67E90-E767-4904-8FA3-F547C262C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53A7D-F6FA-4747-B793-C5A8E84F73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0422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E9B1BDCE-B656-499C-B397-4D4238BA5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070" y="1606826"/>
            <a:ext cx="3032766" cy="91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15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Claudemir Barbosa</dc:creator>
  <cp:lastModifiedBy>Claudemir Barbosa</cp:lastModifiedBy>
  <cp:revision>1</cp:revision>
  <dcterms:created xsi:type="dcterms:W3CDTF">2019-01-10T13:40:32Z</dcterms:created>
  <dcterms:modified xsi:type="dcterms:W3CDTF">2019-01-10T13:41:02Z</dcterms:modified>
</cp:coreProperties>
</file>